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ECF2B-51CE-4896-9549-3D247C121637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9B14C-97B3-4CBE-9CB6-E99224B2B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ECF2B-51CE-4896-9549-3D247C121637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9B14C-97B3-4CBE-9CB6-E99224B2B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ECF2B-51CE-4896-9549-3D247C121637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9B14C-97B3-4CBE-9CB6-E99224B2B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ECF2B-51CE-4896-9549-3D247C121637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9B14C-97B3-4CBE-9CB6-E99224B2B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ECF2B-51CE-4896-9549-3D247C121637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9B14C-97B3-4CBE-9CB6-E99224B2B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ECF2B-51CE-4896-9549-3D247C121637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9B14C-97B3-4CBE-9CB6-E99224B2B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ECF2B-51CE-4896-9549-3D247C121637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9B14C-97B3-4CBE-9CB6-E99224B2B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ECF2B-51CE-4896-9549-3D247C121637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9B14C-97B3-4CBE-9CB6-E99224B2B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ECF2B-51CE-4896-9549-3D247C121637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9B14C-97B3-4CBE-9CB6-E99224B2B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ECF2B-51CE-4896-9549-3D247C121637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9B14C-97B3-4CBE-9CB6-E99224B2B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ECF2B-51CE-4896-9549-3D247C121637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9B14C-97B3-4CBE-9CB6-E99224B2B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ECF2B-51CE-4896-9549-3D247C121637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9B14C-97B3-4CBE-9CB6-E99224B2B5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533400"/>
            <a:ext cx="84582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Magna </a:t>
            </a:r>
            <a:r>
              <a:rPr lang="en-US" sz="3600" b="1" dirty="0" err="1" smtClean="0"/>
              <a:t>Carta</a:t>
            </a:r>
            <a:r>
              <a:rPr lang="en-US" sz="3600" b="1" dirty="0" smtClean="0"/>
              <a:t> Review Questions</a:t>
            </a:r>
          </a:p>
          <a:p>
            <a:endParaRPr lang="en-US" b="1" dirty="0"/>
          </a:p>
          <a:p>
            <a:pPr marL="457200" indent="-457200">
              <a:buAutoNum type="arabicPeriod"/>
            </a:pPr>
            <a:r>
              <a:rPr lang="en-US" sz="2800" b="1" dirty="0" smtClean="0"/>
              <a:t>Why was King John mad at the nobles?</a:t>
            </a:r>
          </a:p>
          <a:p>
            <a:pPr marL="457200" indent="-457200">
              <a:buAutoNum type="arabicPeriod"/>
            </a:pPr>
            <a:r>
              <a:rPr lang="en-US" sz="2800" b="1" dirty="0" smtClean="0"/>
              <a:t>What were some examples of injustice being carried out by King John?</a:t>
            </a:r>
          </a:p>
          <a:p>
            <a:pPr marL="457200" indent="-457200">
              <a:buAutoNum type="arabicPeriod"/>
            </a:pPr>
            <a:r>
              <a:rPr lang="en-US" sz="2800" b="1" dirty="0" smtClean="0"/>
              <a:t>What were the nobles’ and peasants’ common complaints?</a:t>
            </a:r>
          </a:p>
          <a:p>
            <a:pPr marL="457200" indent="-457200">
              <a:buAutoNum type="arabicPeriod"/>
            </a:pPr>
            <a:r>
              <a:rPr lang="en-US" sz="2800" b="1" dirty="0" smtClean="0"/>
              <a:t>What did King Henry’s Charter protect?</a:t>
            </a:r>
          </a:p>
          <a:p>
            <a:pPr marL="457200" indent="-457200">
              <a:buAutoNum type="arabicPeriod"/>
            </a:pPr>
            <a:r>
              <a:rPr lang="en-US" sz="2800" b="1" dirty="0" smtClean="0"/>
              <a:t>Why did King John finally agree to the charter?</a:t>
            </a:r>
          </a:p>
          <a:p>
            <a:pPr marL="457200" indent="-457200">
              <a:buAutoNum type="arabicPeriod"/>
            </a:pPr>
            <a:r>
              <a:rPr lang="en-US" sz="2800" b="1" dirty="0" smtClean="0"/>
              <a:t>Why is the Magna </a:t>
            </a:r>
            <a:r>
              <a:rPr lang="en-US" sz="2800" b="1" dirty="0" err="1" smtClean="0"/>
              <a:t>Carta</a:t>
            </a:r>
            <a:r>
              <a:rPr lang="en-US" sz="2800" b="1" dirty="0" smtClean="0"/>
              <a:t> important? (See page 46)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66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bduffy</dc:creator>
  <cp:lastModifiedBy>bduffy</cp:lastModifiedBy>
  <cp:revision>1</cp:revision>
  <dcterms:created xsi:type="dcterms:W3CDTF">2013-03-13T14:42:48Z</dcterms:created>
  <dcterms:modified xsi:type="dcterms:W3CDTF">2013-03-13T18:13:33Z</dcterms:modified>
</cp:coreProperties>
</file>